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61.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6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6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64.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notesSlides/notesSlide65.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66.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notesSlides/notesSlide67.xml" ContentType="application/vnd.openxmlformats-officedocument.presentationml.notesSlide+xml"/>
  <Override PartName="/ppt/charts/chart11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11.xml" ContentType="application/vnd.openxmlformats-officedocument.drawingml.chart+xml"/>
  <Override PartName="/ppt/charts/chart112.xml" ContentType="application/vnd.openxmlformats-officedocument.drawingml.chart+xml"/>
  <Override PartName="/ppt/notesSlides/notesSlide70.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notesSlides/notesSlide71.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notesSlides/notesSlide72.xml" ContentType="application/vnd.openxmlformats-officedocument.presentationml.notesSlide+xml"/>
  <Override PartName="/ppt/charts/chart117.xml" ContentType="application/vnd.openxmlformats-officedocument.drawingml.chart+xml"/>
  <Override PartName="/ppt/charts/chart118.xml" ContentType="application/vnd.openxmlformats-officedocument.drawingml.chart+xml"/>
  <Override PartName="/ppt/notesSlides/notesSlide73.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notesSlides/notesSlide74.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notesSlides/notesSlide75.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notesSlides/notesSlide76.xml" ContentType="application/vnd.openxmlformats-officedocument.presentationml.notesSlide+xml"/>
  <Override PartName="/ppt/charts/chart125.xml" ContentType="application/vnd.openxmlformats-officedocument.drawingml.chart+xml"/>
  <Override PartName="/ppt/notesSlides/notesSlide77.xml" ContentType="application/vnd.openxmlformats-officedocument.presentationml.notesSlide+xml"/>
  <Override PartName="/ppt/charts/chart12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notesSlides/notesSlide81.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notesSlides/notesSlide82.xml" ContentType="application/vnd.openxmlformats-officedocument.presentationml.notesSlide+xml"/>
  <Override PartName="/ppt/charts/chart131.xml" ContentType="application/vnd.openxmlformats-officedocument.drawingml.chart+xml"/>
  <Override PartName="/ppt/notesSlides/notesSlide83.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34.xml" ContentType="application/vnd.openxmlformats-officedocument.drawingml.chart+xml"/>
  <Override PartName="/ppt/notesSlides/notesSlide88.xml" ContentType="application/vnd.openxmlformats-officedocument.presentationml.notesSlide+xml"/>
  <Override PartName="/ppt/charts/chart135.xml" ContentType="application/vnd.openxmlformats-officedocument.drawingml.chart+xml"/>
  <Override PartName="/ppt/notesSlides/notesSlide89.xml" ContentType="application/vnd.openxmlformats-officedocument.presentationml.notesSlide+xml"/>
  <Override PartName="/ppt/charts/chart136.xml" ContentType="application/vnd.openxmlformats-officedocument.drawingml.chart+xml"/>
  <Override PartName="/ppt/notesSlides/notesSlide90.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notesSlides/notesSlide91.xml" ContentType="application/vnd.openxmlformats-officedocument.presentationml.notesSlide+xml"/>
  <Override PartName="/ppt/charts/chart139.xml" ContentType="application/vnd.openxmlformats-officedocument.drawingml.chart+xml"/>
  <Override PartName="/ppt/notesSlides/notesSlide92.xml" ContentType="application/vnd.openxmlformats-officedocument.presentationml.notesSlide+xml"/>
  <Override PartName="/ppt/charts/chart14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3"/>
  </p:notesMasterIdLst>
  <p:handoutMasterIdLst>
    <p:handoutMasterId r:id="rId13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045" r:id="rId84"/>
    <p:sldId id="2046" r:id="rId85"/>
    <p:sldId id="2047" r:id="rId86"/>
    <p:sldId id="2048" r:id="rId87"/>
    <p:sldId id="2049" r:id="rId88"/>
    <p:sldId id="2050" r:id="rId89"/>
    <p:sldId id="2051" r:id="rId90"/>
    <p:sldId id="2052" r:id="rId91"/>
    <p:sldId id="2092" r:id="rId92"/>
    <p:sldId id="2053" r:id="rId93"/>
    <p:sldId id="2054" r:id="rId94"/>
    <p:sldId id="2055" r:id="rId95"/>
    <p:sldId id="2056" r:id="rId96"/>
    <p:sldId id="2057" r:id="rId97"/>
    <p:sldId id="2058" r:id="rId98"/>
    <p:sldId id="2059" r:id="rId99"/>
    <p:sldId id="2060" r:id="rId100"/>
    <p:sldId id="2061" r:id="rId101"/>
    <p:sldId id="2034" r:id="rId102"/>
    <p:sldId id="2062" r:id="rId103"/>
    <p:sldId id="2063" r:id="rId104"/>
    <p:sldId id="2064" r:id="rId105"/>
    <p:sldId id="2065" r:id="rId106"/>
    <p:sldId id="2066" r:id="rId107"/>
    <p:sldId id="2067" r:id="rId108"/>
    <p:sldId id="2093" r:id="rId109"/>
    <p:sldId id="2070" r:id="rId110"/>
    <p:sldId id="2071" r:id="rId111"/>
    <p:sldId id="2074" r:id="rId112"/>
    <p:sldId id="2075" r:id="rId113"/>
    <p:sldId id="2076" r:id="rId114"/>
    <p:sldId id="2077" r:id="rId115"/>
    <p:sldId id="2078" r:id="rId116"/>
    <p:sldId id="1978" r:id="rId117"/>
    <p:sldId id="2082" r:id="rId118"/>
    <p:sldId id="1820" r:id="rId119"/>
    <p:sldId id="1618" r:id="rId120"/>
    <p:sldId id="1821" r:id="rId121"/>
    <p:sldId id="1819" r:id="rId122"/>
    <p:sldId id="1822" r:id="rId123"/>
    <p:sldId id="1696" r:id="rId124"/>
    <p:sldId id="2081" r:id="rId125"/>
    <p:sldId id="2083" r:id="rId126"/>
    <p:sldId id="2084" r:id="rId127"/>
    <p:sldId id="2085" r:id="rId128"/>
    <p:sldId id="2086" r:id="rId129"/>
    <p:sldId id="2087" r:id="rId130"/>
    <p:sldId id="2088" r:id="rId131"/>
    <p:sldId id="1619"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Worksheet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5.9708898983753356</c:v>
                </c:pt>
                <c:pt idx="1">
                  <c:v>6.3415175787640834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4.2262531002998971</c:v>
                </c:pt>
                <c:pt idx="1">
                  <c:v>3.8055502658956151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6.9533905280466497</c:v>
                </c:pt>
                <c:pt idx="1">
                  <c:v>5.6515699974413671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4.8519335237023542</c:v>
                </c:pt>
                <c:pt idx="1">
                  <c:v>4.9010266151837776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6.0748498054432476</c:v>
                </c:pt>
                <c:pt idx="1">
                  <c:v>5.5720946794739969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4.5152220022292511</c:v>
                </c:pt>
                <c:pt idx="1">
                  <c:v>4.8727670697959136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7.3180516201203556</c:v>
                </c:pt>
                <c:pt idx="1">
                  <c:v>7.6045991782438529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6.3347219897354394</c:v>
                </c:pt>
                <c:pt idx="1">
                  <c:v>6.8838857731794594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4.8900288622567629</c:v>
                </c:pt>
                <c:pt idx="1">
                  <c:v>5.3161630935070914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4.3903256684636878</c:v>
                </c:pt>
                <c:pt idx="1">
                  <c:v>4.4675308554028303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0</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5.9765674770446751</c:v>
                </c:pt>
                <c:pt idx="1">
                  <c:v>7.9327400189162809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5.5966296529739781</c:v>
                </c:pt>
                <c:pt idx="1">
                  <c:v>6.5418863162603627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3.2928779556815329</c:v>
                </c:pt>
                <c:pt idx="1">
                  <c:v>4.4604879433080882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7.5966665250973424</c:v>
                </c:pt>
                <c:pt idx="1">
                  <c:v>7.9574166183600576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5.3890447182579786</c:v>
                </c:pt>
                <c:pt idx="1">
                  <c:v>6.3561261475104676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4.4949776265294918</c:v>
                </c:pt>
                <c:pt idx="1">
                  <c:v>4.5988174396013886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2.2779980436648182</c:v>
                </c:pt>
                <c:pt idx="1">
                  <c:v>2.8944527861574461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2.3862911063531942</c:v>
                </c:pt>
                <c:pt idx="1">
                  <c:v>2.5602077026551742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1.6515562125684</c:v>
                </c:pt>
                <c:pt idx="1">
                  <c:v>1.756038546757039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3.4875715178888802</c:v>
                </c:pt>
                <c:pt idx="1">
                  <c:v>3.4059566754629649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5.4708665455427727</c:v>
                </c:pt>
                <c:pt idx="1">
                  <c:v>5.0009468055722932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4.0589616031860212</c:v>
                </c:pt>
                <c:pt idx="1">
                  <c:v>4.6855174836697584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3.9455260309643938</c:v>
                </c:pt>
                <c:pt idx="1">
                  <c:v>4.3662479119280651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7.1960935250216558</c:v>
                </c:pt>
                <c:pt idx="1">
                  <c:v>8.0262597960335604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7.3750510605976496</c:v>
                </c:pt>
                <c:pt idx="1">
                  <c:v>7.5976745169356894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6.1926466691267414</c:v>
                </c:pt>
                <c:pt idx="1">
                  <c:v>6.4057749285126953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2.5581311146353758</c:v>
                </c:pt>
                <c:pt idx="1">
                  <c:v>3.164920954236857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8.3336062558589354</c:v>
                </c:pt>
                <c:pt idx="1">
                  <c:v>7.7471295378179237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7.0088052321302774</c:v>
                </c:pt>
                <c:pt idx="1">
                  <c:v>6.5104067559776544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6.6196367888619454</c:v>
                </c:pt>
                <c:pt idx="1">
                  <c:v>7.1838017907390848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6.6524295833061036</c:v>
                </c:pt>
                <c:pt idx="1">
                  <c:v>6.5476693280076343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3.7616923248239189</c:v>
                </c:pt>
                <c:pt idx="1">
                  <c:v>3.1139427808181139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5.9015477338415758</c:v>
                </c:pt>
                <c:pt idx="1">
                  <c:v>6.0967174377951912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6.4362292774476071</c:v>
                </c:pt>
                <c:pt idx="1">
                  <c:v>6.0559965719294446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5.8338167684297542</c:v>
                </c:pt>
                <c:pt idx="1">
                  <c:v>5.2312668641807338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7.6243994736717253</c:v>
                </c:pt>
                <c:pt idx="1">
                  <c:v>7.5344340221476944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4.2994522702597369</c:v>
                </c:pt>
                <c:pt idx="1">
                  <c:v>3.6898430352071681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9.3019229257225007</c:v>
                </c:pt>
                <c:pt idx="1">
                  <c:v>8.9245078378348879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8.9021816904954356</c:v>
                </c:pt>
                <c:pt idx="1">
                  <c:v>8.889373611309356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7.3671061091693133</c:v>
                </c:pt>
                <c:pt idx="1">
                  <c:v>7.361444168308652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1.289404272184336</c:v>
                </c:pt>
                <c:pt idx="1">
                  <c:v>1.697837907437193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0</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0</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0</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0</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0</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0</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0</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6.9280834772164246</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6.8851700626924099</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0.30834805791012432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0.1785447474133468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1.8639817339030902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0.17175039556421456</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6.8665754579943874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0.48886550890416203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0.20412839614616463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2.1310713829430767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0.20412839614616463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0.71434938397059877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6.9037646673904316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5.6623413987750304</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8.025727963182927E-2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0.11703982996956075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1.2218791555784296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0.11703982996956164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0.27231610190214184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6.3415175787640834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0.25122491410586711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0.11790910447553848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1.2309542576151138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0.11790910447553848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0.16329746206382634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5.2566556637737571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0.33355365028355966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0.11512518825530638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1.201890568772928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0.11512518825530638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0.27863298734992181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6.4053412611204719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9.6807276339285764E-3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1.3670314286468965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0.13094349407747785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0.15068677989095658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6.5026422243212227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0.26731132029611615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0.11436503772168782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1.193954705465774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0.11436503772168738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0.41021558360526011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2.7185791834903661E-2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3.8055502658956151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5.2762983063125724</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0.47229535006336398</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0.67972502325161033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0.18950225450076985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1.9783765472816377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0.18950225450076985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0.10633670075662316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4.9010266151837776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0.68385627117315018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0.19653648834856075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2.0518129468074733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0.19653648834856075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2.4486232081773807E-2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5.6515699974413671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6.2384183007477478</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8.9632307805244338E-2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0.12382349292167927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1.2926996306408052</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0.12382349292167838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0.24685617585912922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6.7832654732959519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9.2058813789434701E-2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0.12950724255875468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1.3520371673483957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0.12950724255875468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0.46452910912014644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4.8962888493593759E-2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5.5720946794739969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6.1504402916045642E-2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0.11379977763960802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1.1880534707155768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0.11379977763960802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0.22452789581561294</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4.8727670697959136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0.33385845152818128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0.10335000087783097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1.0789592896236853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0.10335000087783097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5.4858867036156056E-2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7.7255459804251281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6.4409837838499033</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0.20034875562617049</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0.16286488810029454</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1.7002862358661908</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0.16286488810029454</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0.42045298018722566</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4.4675308554028303</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0.17483240392160315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0.12162449903683825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1.2697424476730035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0.12162449903683825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0.43625452189775871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5.224478800457355E-2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5.3161630935070914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0.30372905720963139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0.12018234806543138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1.2546865969286962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0.12018234806543138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0.25923816444481762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6.8838857731794594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0.26116887005195188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0.1156370929885302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1.2072347812801647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0.11563709298853198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0.23556548139801414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7.6045991782438529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0.19687012205421617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0.14068879039278581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1.4687709342127135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0.1406887903927867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0.10950244541100496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7.9327400189162809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8.8020790455885312</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4.122044184749285E-2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0.36984729966735053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0.10311066197432162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1.076460625558699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0.10311066197432162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0.19731105636035551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8.8020790455885312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5.5011871297842259</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0.44839067063245208</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0.21081759750883178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2.2009056924651995</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0.21081759750883222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0.68999896990298382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4.4604879433080882</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0.24508681593476034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0.15011859836560948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1.567216786416159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0.15011859836560948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0.53845991454496733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0.35356496071019805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6.5418863162603627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0</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7.156771382935263</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0.39929610957308626</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0.15998449862224184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1.670215379952479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0.15998449862224184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0.57384788023964539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0.37093538359053024</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6.3561261475104676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0.26520037118859019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0.49323541902912726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0.13751034713790755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1.4355884393190088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0.13751034713790844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0.35163257480622079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7.9574166183600576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3.369403326034385</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6.1181001137409874E-2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0.13373871085524214</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1.3962130937002399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0.13373871085524192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0.41857775855446899</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2.8944527861574461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7.9880556523650448E-3</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0.10279987575714999</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1.073216061714902</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0.10279987575714999</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0.36873254159098989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0.49843930692647431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1.756038546757039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0.5279302044691091</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0.45810397171269202</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0.12771596228726301</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1.333336456435676</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0.1277159622872639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0.45810397171269113</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9.9969790810065184E-2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2.5602077026551742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4.3832881011231173E-2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1.3560102438894397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0.12988781063760158</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0.46589416753026125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7.5806327310343313E-2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4.5988174396013886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0.13292622143654276</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0.14218220824220218</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1.4843620038617682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0.14218220824220218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0.50999290250134255</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6.3544130654496378E-2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3.4059566754629649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5.274419786088913E-2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0.14992157844256226</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1.5651599264799367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0.14992157844256226</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0.15366000255368029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5.0009468055722932</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0</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4.5258826977989113</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0.39996836440430705</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0.16267283607921001</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1.6982812401189218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0.16267283607921001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0.58349066916191905</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0.3161247540366654</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4.3662479119280651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5.2585559317986252E-2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0.14690873065364363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1.5337062246660675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0.14690873065364407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0.34012326140553384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4.6855174836697584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7.8119671564846254</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0.20958025746189879</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0.33138512476716286</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9.2387695175597528E-2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0.96451437938995976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9.2387695175599305E-2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3.7732749540751342E-2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7.5976745169356894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0.17968033083475632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0.33750820317425312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9.4094763656141112E-2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0.98233593119896678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9.4094763656139335E-2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0.23816849322235001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8.0262597960335604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6.4057749285126953</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0.33937859898563261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0.11493706562131489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1.1999265952672662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0.11493706562131489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0.41226738862678136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8.5144450580455278E-2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6.4057749285126953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3.164920954236857</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3.0000243121851122E-2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0.20063595705756598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2.094610816265952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0.20063595705756665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0.45514887593082687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3.164920954236857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0</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0.34889966986390508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0.12852894731665732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1.3418239043538076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0.12852894731665643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0.15912990249911374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7.1838017907390848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0.17336888945454731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0.47063674439135728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0.13121000560847573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1.3698137710728124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0.1120792061955509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6.5104067559776544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5.6618713899170281E-2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0.3131068768559766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8.7291856315753869E-2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0.91131454746394969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8.7291856315754757E-2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0.31310687685597749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0.15753386090465327</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8.9139106796079766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0.22945966800377615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0.1444008382425066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1.507524185078343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0.12606422312947707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7.7471295378179237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0.54167914803901329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0.15318722146158059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1.5992527744919194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0.15318722146158059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0.30693104058373866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6.5476693280076343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0.2014817718810451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1.0232508009392274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0.28527467294068387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2.978226955484562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0.28527467294068387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0.3904632571490172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3.1139427808181139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6.0442827607696259E-2</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0.45349116964049418</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0.126429947557269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1.319910645814149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0.126429947557269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0.16773522261257323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6.0559965719294446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0.32014588692083823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0.19875385065701323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2.0749618935016674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0.19875385065701323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0.10547302659696189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6.0967174377951912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0.12541384469801287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0.21671763477156691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2.2625012411800896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0.2167176347715678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0.73112594131590036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5.6585727039402931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0.50391681151746148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0.27149887267768946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2.710800348434482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5.2312668641807338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0</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0.24691017406498439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0.5944726814476784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0.16573453899717894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1.7302449825219464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0.16573453899717983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0.52656491288325391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7.5344340221476944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0.36917109712555485</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0.24541193471950917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2.5620656458739677</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0.24541193471950784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0.34549809559712763</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3.6898430352071681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0.33491766935010059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0.10032842853718371</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1.0474145047323482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0.10032842853718371</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3.0505730268764353E-2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8.889373611309356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0.3406427884097134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0.11968231616206459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1.2494663350741924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0.11968231616206459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0.11825891706468461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8.9245078378348879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3.3271933952828014E-2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0.42527175039454246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0.11856258445471823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1.237776495526389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0.11856258445471823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0.26956285605623798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7.361444168308652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0.24811435183771691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0.17407084269213802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1.8172748058059529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0.17407084269213824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0.62437414218657983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0.13198327490333162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1.697837907437193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5.7450266884187</c:v>
                </c:pt>
                <c:pt idx="1">
                  <c:v>6.9037646673904316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7.9193413512730659</c:v>
                </c:pt>
                <c:pt idx="1">
                  <c:v>6.8665754579943874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6.6717662222629723</c:v>
                </c:pt>
                <c:pt idx="1">
                  <c:v>6.5026422243212227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5.4014611869597591</c:v>
                </c:pt>
                <c:pt idx="1">
                  <c:v>5.2566556637737571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RJ8 | Cornwall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1269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RJ8 | Cornwall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chart" Target="../charts/chart12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chart" Target="../charts/char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chart" Target="../charts/chart13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12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98.xml"/><Relationship Id="rId20" Type="http://schemas.openxmlformats.org/officeDocument/2006/relationships/slide" Target="slide1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10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chart" Target="../charts/chart1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chart" Target="../charts/chart11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116.xml"/></Relationships>
</file>

<file path=ppt/slides/_rels/slide92.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118.xml"/></Relationships>
</file>

<file path=ppt/slides/_rels/slide93.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chart" Target="../charts/chart120.xml"/></Relationships>
</file>

<file path=ppt/slides/_rels/slide94.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22.xml"/></Relationships>
</file>

<file path=ppt/slides/_rels/slide95.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chart" Target="../charts/chart1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Cornwall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780613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4115810219"/>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635463407"/>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73479382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6218362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4280325971"/>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156911983"/>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72552651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9671216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522518589"/>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48039852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112878934"/>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473815727"/>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0081992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1240191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83513302"/>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746012810"/>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663958015"/>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8795160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750226716"/>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83248472"/>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1821143720"/>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6979823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254187384"/>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533966180"/>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55958732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4739688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112334455"/>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83008249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5119670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28515069"/>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80774171"/>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157036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3169001450"/>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618433121"/>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3909396540"/>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2306614786"/>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3705471257"/>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22532218"/>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22832301"/>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2779268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2365250436"/>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246595036"/>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358925925"/>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4269882134"/>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3625640606"/>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195659395"/>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402321485"/>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3056906684"/>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692336464"/>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4096786120"/>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1979741651"/>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3496567614"/>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4234212634"/>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547615490"/>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1845213425"/>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4201924377"/>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712635460"/>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2754581292"/>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1681804376"/>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126481210"/>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3276494511"/>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1818760090"/>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3219006521"/>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2514267106"/>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412150858"/>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2922428697"/>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2884183408"/>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1085309851"/>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1556404011"/>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3157049280"/>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2888072177"/>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2971587265"/>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3471497962"/>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2581976184"/>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1338287510"/>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946865606"/>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87188974"/>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1882056975"/>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6845644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2672138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025688117"/>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84270694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16975791"/>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8745546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3389008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68252891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9267817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1490519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67249403"/>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648995033"/>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5269680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25969402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7064227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275110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888800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783735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7598941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0049610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887542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01274713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5862083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04065736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21978964"/>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05345204"/>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3686558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698564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034281355"/>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82925809"/>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998956533"/>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0497036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26608213"/>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707836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2514801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8293199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88041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280966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9061820"/>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0222467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576797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875562339"/>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501429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076237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5919016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3949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812323014"/>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9253558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50875461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40765445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734083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44819816"/>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607365205"/>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871033434"/>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87853691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811568344"/>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431865189"/>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4110921047"/>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35581713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8415065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248547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36321628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66511118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23566584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4280581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34070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09779582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9854545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138009645"/>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9306247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57849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61534539"/>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5183364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5411290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410269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0924462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37318448"/>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97801161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43342444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984472344"/>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6006307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664791100"/>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46962216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727643305"/>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59999781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838669940"/>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493879266"/>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418072324"/>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407865984"/>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87962420"/>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66278130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64728118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93066685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353852782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08749842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75885841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447136801"/>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03276235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649254550"/>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00243144"/>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5256250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84890347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30766762"/>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1519742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725906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02785030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25030951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9803147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8894093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1456834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0944257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007096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5916076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6780377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10577712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4797781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4500286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91397745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48050583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7081379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6976999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15961083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3784977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99508563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424762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09384436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413255877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1380953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8316448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72242563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8505923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96069828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8217730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1813799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403727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403217106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21564241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1533517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4505132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20868177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55207074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40237840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7155684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7748453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130456333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32661027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3684389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21985397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76628621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6200693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33020039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16478550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27394782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509687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96795968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9346758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93037553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9315245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6469898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15109837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50483913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5623107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4295504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496898597"/>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9126146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13249</Words>
  <Application>Microsoft Office PowerPoint</Application>
  <PresentationFormat>Widescreen</PresentationFormat>
  <Paragraphs>1682</Paragraphs>
  <Slides>128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Arial Black</vt:lpstr>
      <vt:lpstr>Calibri</vt:lpstr>
      <vt:lpstr>Calibri Light</vt:lpstr>
      <vt:lpstr>Office Theme</vt:lpstr>
      <vt:lpstr>Cornwall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2025-03-24T12:44:47Z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